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9" r:id="rId14"/>
    <p:sldId id="33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-1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50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202.png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0.png"/><Relationship Id="rId5" Type="http://schemas.openxmlformats.org/officeDocument/2006/relationships/image" Target="../media/image186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85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lsCLeQRryQ" TargetMode="Externa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3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4762" y="-1561905"/>
            <a:ext cx="19236418" cy="12019048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34317" y="-5676900"/>
            <a:ext cx="17235743" cy="22077442"/>
            <a:chOff x="-12051361" y="-5640230"/>
            <a:chExt cx="17235743" cy="220774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51361" y="-5640230"/>
              <a:ext cx="17235743" cy="22077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89300" y="-167745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3335" y="5568021"/>
            <a:ext cx="6855754" cy="9573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8859" y="1835126"/>
            <a:ext cx="14136516" cy="34066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6410" y="8777971"/>
            <a:ext cx="7414630" cy="675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5374" y="7855088"/>
            <a:ext cx="1234966" cy="782200"/>
            <a:chOff x="8525374" y="7855088"/>
            <a:chExt cx="1234966" cy="7822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25374" y="7924689"/>
              <a:ext cx="626919" cy="705760"/>
              <a:chOff x="8525374" y="7924689"/>
              <a:chExt cx="626919" cy="7057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525374" y="7994020"/>
                <a:ext cx="626919" cy="626919"/>
                <a:chOff x="8525374" y="7994020"/>
                <a:chExt cx="626919" cy="62691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25374" y="7994020"/>
                  <a:ext cx="626919" cy="62691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88986" y="7849532"/>
                <a:ext cx="712845" cy="85733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8771" y="7771280"/>
              <a:ext cx="887610" cy="96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1906" cy="12307383"/>
            <a:chOff x="-609464" y="-1200000"/>
            <a:chExt cx="19711906" cy="12307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1906" cy="123073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148" y="-119719"/>
            <a:ext cx="12103635" cy="2535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937AA-5268-CDB0-293D-9C1120F6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1562100"/>
            <a:ext cx="12268200" cy="83960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851695" cy="12394662"/>
            <a:chOff x="-609464" y="-1200000"/>
            <a:chExt cx="19851695" cy="12394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851695" cy="12394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648" y="243555"/>
            <a:ext cx="8328941" cy="2219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886" y="1978018"/>
            <a:ext cx="7266011" cy="7699248"/>
            <a:chOff x="725886" y="1978018"/>
            <a:chExt cx="7266011" cy="76992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86" y="1978018"/>
              <a:ext cx="7266011" cy="7699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0489" y="1960020"/>
            <a:ext cx="9575102" cy="7717246"/>
            <a:chOff x="8470489" y="1960020"/>
            <a:chExt cx="9575102" cy="77172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0489" y="1960020"/>
              <a:ext cx="9575102" cy="7717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1906" cy="12307383"/>
            <a:chOff x="-609464" y="-1200000"/>
            <a:chExt cx="19711906" cy="12307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1906" cy="12307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257" y="2100587"/>
            <a:ext cx="8833600" cy="7944843"/>
            <a:chOff x="309257" y="2100587"/>
            <a:chExt cx="8833600" cy="794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257" y="2100587"/>
              <a:ext cx="8833600" cy="79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6488" y="2100587"/>
            <a:ext cx="8611112" cy="7926703"/>
            <a:chOff x="9246488" y="2100587"/>
            <a:chExt cx="8611112" cy="79267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6488" y="2100587"/>
              <a:ext cx="8611112" cy="79267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00" y="167136"/>
            <a:ext cx="13010608" cy="21626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1906" cy="12307383"/>
            <a:chOff x="-609464" y="-1200000"/>
            <a:chExt cx="19711906" cy="12307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1906" cy="123073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00" y="167136"/>
            <a:ext cx="13010608" cy="21626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235647-0118-F4FF-EA23-B7AD4B9F9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0" y="2019300"/>
            <a:ext cx="1722467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1906" cy="12307383"/>
            <a:chOff x="-609464" y="-1200000"/>
            <a:chExt cx="19711906" cy="12307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1906" cy="123073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00" y="167136"/>
            <a:ext cx="13010608" cy="21626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30E312-A786-7A34-E328-AD757A31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05100"/>
            <a:ext cx="12649200" cy="61154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EF96EA-A9C1-05D1-B4A6-CBE996D57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546" y="1485900"/>
            <a:ext cx="5336254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1906" cy="12307383"/>
            <a:chOff x="-609464" y="-1200000"/>
            <a:chExt cx="19711906" cy="12307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1906" cy="12307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976" y="2174404"/>
            <a:ext cx="10167695" cy="7496290"/>
            <a:chOff x="272976" y="2174404"/>
            <a:chExt cx="10167695" cy="7496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976" y="2174404"/>
              <a:ext cx="10167695" cy="7496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281" y="40152"/>
            <a:ext cx="11651598" cy="218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61394" y="1760834"/>
            <a:ext cx="7305686" cy="8079333"/>
            <a:chOff x="10661394" y="1760834"/>
            <a:chExt cx="7305686" cy="8079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1394" y="1760834"/>
              <a:ext cx="7305686" cy="8079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23024" y="3525085"/>
            <a:ext cx="7120745" cy="2005501"/>
            <a:chOff x="10723024" y="3525085"/>
            <a:chExt cx="7120745" cy="20055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3024" y="3525085"/>
              <a:ext cx="7120745" cy="2005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735" y="1732089"/>
            <a:ext cx="9487440" cy="8225362"/>
            <a:chOff x="549735" y="1732089"/>
            <a:chExt cx="9487440" cy="8225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735" y="1732089"/>
              <a:ext cx="9487440" cy="82253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148" y="-119719"/>
            <a:ext cx="13868664" cy="25357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9221" y="5742923"/>
            <a:ext cx="7413185" cy="25642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148" y="-119719"/>
            <a:ext cx="13868664" cy="2535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6370" y="2147048"/>
            <a:ext cx="9489210" cy="6990843"/>
            <a:chOff x="8536370" y="2147048"/>
            <a:chExt cx="9489210" cy="6990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370" y="2147048"/>
              <a:ext cx="9489210" cy="6990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076" y="2147048"/>
            <a:ext cx="7595478" cy="6990843"/>
            <a:chOff x="540076" y="2147048"/>
            <a:chExt cx="7595478" cy="69908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076" y="2147048"/>
              <a:ext cx="7595478" cy="6990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3670" y="-113123"/>
            <a:ext cx="11069884" cy="2188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9644" y="1580534"/>
            <a:ext cx="14609440" cy="8482243"/>
            <a:chOff x="1949644" y="1580534"/>
            <a:chExt cx="14609440" cy="84822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644" y="1580534"/>
              <a:ext cx="14609440" cy="8482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92321" y="5381871"/>
            <a:ext cx="1779924" cy="3348147"/>
            <a:chOff x="2992321" y="5381871"/>
            <a:chExt cx="1779924" cy="33481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2321" y="5381871"/>
              <a:ext cx="1779924" cy="3348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746" y="2914956"/>
            <a:ext cx="15471638" cy="7028074"/>
            <a:chOff x="1619746" y="2914956"/>
            <a:chExt cx="15471638" cy="70280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746" y="2914956"/>
              <a:ext cx="15471638" cy="7028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4469" y="2278772"/>
            <a:ext cx="3029353" cy="1901803"/>
            <a:chOff x="5104469" y="2278772"/>
            <a:chExt cx="3029353" cy="1901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00000">
              <a:off x="5104469" y="2278772"/>
              <a:ext cx="3029353" cy="19018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9674" y="66190"/>
            <a:ext cx="6133863" cy="25558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956" y="2943773"/>
            <a:ext cx="3465106" cy="6092391"/>
            <a:chOff x="1000956" y="2943773"/>
            <a:chExt cx="3465106" cy="60923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956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0045" y="2943773"/>
            <a:ext cx="3465106" cy="6092391"/>
            <a:chOff x="4950045" y="2943773"/>
            <a:chExt cx="3465106" cy="6092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0045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9134" y="2943773"/>
            <a:ext cx="3465106" cy="6092391"/>
            <a:chOff x="8899134" y="2943773"/>
            <a:chExt cx="3465106" cy="6092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9134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48223" y="2943773"/>
            <a:ext cx="3465106" cy="6092391"/>
            <a:chOff x="12848223" y="2943773"/>
            <a:chExt cx="3465106" cy="6092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8223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095" y="9060012"/>
            <a:ext cx="16038095" cy="216179"/>
            <a:chOff x="638095" y="9060012"/>
            <a:chExt cx="16038095" cy="2161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8095" y="9100188"/>
              <a:ext cx="16038095" cy="126542"/>
              <a:chOff x="638095" y="9100188"/>
              <a:chExt cx="16038095" cy="1265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38095" y="9100188"/>
                <a:ext cx="16038095" cy="1265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17636" y="9060012"/>
              <a:ext cx="12079015" cy="216179"/>
              <a:chOff x="2617636" y="9060012"/>
              <a:chExt cx="12079015" cy="2161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617636" y="9060012"/>
                <a:ext cx="216179" cy="216179"/>
                <a:chOff x="2617636" y="9060012"/>
                <a:chExt cx="216179" cy="21617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17636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571914" y="9060012"/>
                <a:ext cx="216179" cy="216179"/>
                <a:chOff x="6571914" y="9060012"/>
                <a:chExt cx="216179" cy="21617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571914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526193" y="9060012"/>
                <a:ext cx="216179" cy="216179"/>
                <a:chOff x="10526193" y="9060012"/>
                <a:chExt cx="216179" cy="21617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26193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480471" y="9060012"/>
                <a:ext cx="216179" cy="216179"/>
                <a:chOff x="14480471" y="9060012"/>
                <a:chExt cx="216179" cy="21617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80471" y="9060012"/>
                  <a:ext cx="216179" cy="21617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161600" y="4786226"/>
            <a:ext cx="3161607" cy="2306321"/>
            <a:chOff x="1161600" y="4786226"/>
            <a:chExt cx="3161607" cy="2306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884" y="5842303"/>
              <a:ext cx="3353808" cy="131954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2441787" y="4786226"/>
              <a:ext cx="601223" cy="769812"/>
              <a:chOff x="2441787" y="4786226"/>
              <a:chExt cx="601223" cy="7698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1787" y="4786226"/>
                <a:ext cx="601223" cy="76981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738269" y="4852799"/>
            <a:ext cx="3750550" cy="2346901"/>
            <a:chOff x="8738269" y="4852799"/>
            <a:chExt cx="3750550" cy="23469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5549" y="5898408"/>
              <a:ext cx="2700527" cy="136338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133494" y="4852799"/>
              <a:ext cx="960110" cy="727063"/>
              <a:chOff x="10133494" y="4852799"/>
              <a:chExt cx="960110" cy="72706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33494" y="4852799"/>
                <a:ext cx="960110" cy="727063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3319" y="5828309"/>
            <a:ext cx="2507601" cy="135972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302192" y="4786229"/>
            <a:ext cx="760814" cy="760814"/>
            <a:chOff x="6302192" y="4786229"/>
            <a:chExt cx="760814" cy="7608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2192" y="4786229"/>
              <a:ext cx="760814" cy="76081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9360" y="448966"/>
            <a:ext cx="9284257" cy="246876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055524" y="4857427"/>
            <a:ext cx="3050501" cy="2322024"/>
            <a:chOff x="13055524" y="4857427"/>
            <a:chExt cx="3050501" cy="23220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95976" y="5913521"/>
              <a:ext cx="3069838" cy="132946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157451" y="4857427"/>
              <a:ext cx="815373" cy="854825"/>
              <a:chOff x="14157451" y="4857427"/>
              <a:chExt cx="815373" cy="85482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57451" y="4857427"/>
                <a:ext cx="815373" cy="8548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148" y="-235932"/>
            <a:ext cx="8412349" cy="25357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085" y="3991478"/>
            <a:ext cx="6358642" cy="2505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86070" y="1569291"/>
            <a:ext cx="10523168" cy="8228873"/>
            <a:chOff x="7286070" y="1569291"/>
            <a:chExt cx="10523168" cy="8228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6070" y="1569291"/>
              <a:ext cx="10523168" cy="8228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411" y="232542"/>
            <a:ext cx="10796950" cy="9820630"/>
            <a:chOff x="431411" y="232542"/>
            <a:chExt cx="10796950" cy="9820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11" y="232542"/>
              <a:ext cx="10796950" cy="98206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5401" y="3574668"/>
            <a:ext cx="5670814" cy="33386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014" y="928421"/>
            <a:ext cx="7422172" cy="8257430"/>
            <a:chOff x="671014" y="928421"/>
            <a:chExt cx="7422172" cy="82574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014" y="928421"/>
              <a:ext cx="7422172" cy="8257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4893" y="928421"/>
            <a:ext cx="8767131" cy="8140908"/>
            <a:chOff x="8854893" y="928421"/>
            <a:chExt cx="8767131" cy="8140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893" y="928421"/>
              <a:ext cx="8767131" cy="8140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930059" cy="12277370"/>
            <a:chOff x="-609464" y="-1200000"/>
            <a:chExt cx="19930059" cy="12277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930059" cy="12277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0043" y="546518"/>
            <a:ext cx="14505629" cy="9306964"/>
            <a:chOff x="1890043" y="546518"/>
            <a:chExt cx="14505629" cy="9306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043" y="546518"/>
              <a:ext cx="14505629" cy="9306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294909" cy="12671388"/>
            <a:chOff x="-609464" y="-1200000"/>
            <a:chExt cx="20294909" cy="12671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294909" cy="126713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34" y="-20648"/>
            <a:ext cx="11384225" cy="25357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2051" y="2139441"/>
            <a:ext cx="5972808" cy="2668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899" y="2434596"/>
            <a:ext cx="10309121" cy="7163966"/>
            <a:chOff x="733899" y="2434596"/>
            <a:chExt cx="10309121" cy="7163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99" y="2434596"/>
              <a:ext cx="10309121" cy="7163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9648" y="3006766"/>
            <a:ext cx="2206745" cy="1385376"/>
            <a:chOff x="9939648" y="3006766"/>
            <a:chExt cx="2206745" cy="1385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460000">
              <a:off x="9939648" y="3006766"/>
              <a:ext cx="2206745" cy="1385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7990" y="5784411"/>
            <a:ext cx="8444824" cy="4102115"/>
            <a:chOff x="9537990" y="5784411"/>
            <a:chExt cx="8444824" cy="4102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7990" y="5784411"/>
              <a:ext cx="8444824" cy="4102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294909" cy="12671388"/>
            <a:chOff x="-609464" y="-1200000"/>
            <a:chExt cx="20294909" cy="12671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294909" cy="12671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65143" y="2145243"/>
            <a:ext cx="7754074" cy="6715139"/>
            <a:chOff x="10265143" y="2145243"/>
            <a:chExt cx="7754074" cy="671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5143" y="2145243"/>
              <a:ext cx="7754074" cy="6715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9955" y="2163241"/>
            <a:ext cx="9610379" cy="6715139"/>
            <a:chOff x="359955" y="2163241"/>
            <a:chExt cx="9610379" cy="6715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55" y="2163241"/>
              <a:ext cx="9610379" cy="67151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098" y="-113123"/>
            <a:ext cx="12534321" cy="22198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294909" cy="12671388"/>
            <a:chOff x="-609464" y="-1200000"/>
            <a:chExt cx="20294909" cy="12671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294909" cy="12671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936749"/>
            <a:ext cx="6942649" cy="3816366"/>
            <a:chOff x="9142857" y="1643195"/>
            <a:chExt cx="6942649" cy="3816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643195"/>
              <a:ext cx="6942649" cy="3816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400" y="1936749"/>
            <a:ext cx="6776844" cy="7890246"/>
            <a:chOff x="1237228" y="1643195"/>
            <a:chExt cx="6776844" cy="7890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228" y="1643195"/>
              <a:ext cx="6776844" cy="78902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098" y="-113123"/>
            <a:ext cx="12534321" cy="22198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134100"/>
            <a:ext cx="6942649" cy="3849544"/>
            <a:chOff x="9142857" y="5881872"/>
            <a:chExt cx="6942649" cy="3849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881872"/>
              <a:ext cx="6942649" cy="3849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62953" cy="12339255"/>
            <a:chOff x="-609464" y="-1200000"/>
            <a:chExt cx="19762953" cy="12339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62953" cy="123392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5481" y="-235932"/>
            <a:ext cx="19276940" cy="2535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4269" y="2095500"/>
            <a:ext cx="8779775" cy="7463400"/>
            <a:chOff x="8836895" y="1601161"/>
            <a:chExt cx="8779775" cy="7463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6895" y="1601161"/>
              <a:ext cx="8779775" cy="7463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956" y="2095500"/>
            <a:ext cx="7196312" cy="7463400"/>
            <a:chOff x="595726" y="1601161"/>
            <a:chExt cx="7196312" cy="7463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726" y="1601161"/>
              <a:ext cx="7196312" cy="7463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62953" cy="12339255"/>
            <a:chOff x="-609464" y="-1200000"/>
            <a:chExt cx="19762953" cy="12339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62953" cy="12339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7253" y="2203852"/>
            <a:ext cx="8648233" cy="7839594"/>
            <a:chOff x="368640" y="1339994"/>
            <a:chExt cx="8648233" cy="7839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40" y="1339994"/>
              <a:ext cx="8648233" cy="7839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9386" y="2203852"/>
            <a:ext cx="8501316" cy="7484336"/>
            <a:chOff x="9344003" y="1400689"/>
            <a:chExt cx="8501316" cy="74843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4003" y="1400689"/>
              <a:ext cx="8501316" cy="748433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686960AF-568F-3191-99FD-DFE0E4D33C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647" y="243554"/>
            <a:ext cx="9846818" cy="21605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62953" cy="12339255"/>
            <a:chOff x="-609464" y="-1200000"/>
            <a:chExt cx="19762953" cy="12339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62953" cy="12339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95" y="2084731"/>
            <a:ext cx="7173906" cy="8087969"/>
            <a:chOff x="958509" y="1151599"/>
            <a:chExt cx="7355149" cy="82022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509" y="1151599"/>
              <a:ext cx="7355149" cy="8202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7285" y="1974854"/>
            <a:ext cx="6898115" cy="8312146"/>
            <a:chOff x="9667962" y="1041723"/>
            <a:chExt cx="6988211" cy="8422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7962" y="1041723"/>
              <a:ext cx="6988211" cy="8422022"/>
            </a:xfrm>
            <a:prstGeom prst="rect">
              <a:avLst/>
            </a:prstGeom>
          </p:spPr>
        </p:pic>
      </p:grpSp>
      <p:pic>
        <p:nvPicPr>
          <p:cNvPr id="11" name="Object 7">
            <a:extLst>
              <a:ext uri="{FF2B5EF4-FFF2-40B4-BE49-F238E27FC236}">
                <a16:creationId xmlns:a16="http://schemas.microsoft.com/office/drawing/2014/main" id="{5A7BFAD5-66BE-4425-7E0C-132B75E2ABA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647" y="243554"/>
            <a:ext cx="9846818" cy="2160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9" y="-7616"/>
            <a:ext cx="13665445" cy="33507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293" y="2616996"/>
            <a:ext cx="18165230" cy="5051722"/>
            <a:chOff x="44293" y="2616996"/>
            <a:chExt cx="18165230" cy="50517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293" y="3834579"/>
              <a:ext cx="3459365" cy="3834140"/>
              <a:chOff x="44293" y="3834579"/>
              <a:chExt cx="3459365" cy="3834140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4293" y="3834579"/>
                <a:ext cx="3459365" cy="3459365"/>
                <a:chOff x="44293" y="3834579"/>
                <a:chExt cx="3459365" cy="345936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587091" y="2230712"/>
                  <a:ext cx="6918729" cy="6918729"/>
                </a:xfrm>
                <a:prstGeom prst="rect">
                  <a:avLst/>
                </a:prstGeom>
              </p:spPr>
            </p:pic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293" y="3834579"/>
                  <a:ext cx="3459365" cy="345936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535737" y="7200329"/>
                <a:ext cx="544639" cy="468390"/>
                <a:chOff x="1535737" y="7200329"/>
                <a:chExt cx="544639" cy="46839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276727" y="6983169"/>
                  <a:ext cx="1089278" cy="936779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1535737" y="7200329"/>
                  <a:ext cx="544639" cy="4683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3" y="4619451"/>
              <a:ext cx="5226746" cy="37489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35523" y="2616996"/>
              <a:ext cx="1485788" cy="1037814"/>
              <a:chOff x="1035523" y="2616996"/>
              <a:chExt cx="1485788" cy="10378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5523" y="2616996"/>
                <a:ext cx="1485788" cy="10378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15636" y="3834579"/>
              <a:ext cx="3459365" cy="3834140"/>
              <a:chOff x="3715636" y="3834579"/>
              <a:chExt cx="3459365" cy="383414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715636" y="3834579"/>
                <a:ext cx="3459365" cy="3459365"/>
                <a:chOff x="3715636" y="3834579"/>
                <a:chExt cx="3459365" cy="345936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098852" y="2217795"/>
                  <a:ext cx="6918729" cy="6918729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715636" y="3834579"/>
                  <a:ext cx="3459365" cy="34593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207080" y="7200329"/>
                <a:ext cx="544639" cy="468390"/>
                <a:chOff x="5207080" y="7200329"/>
                <a:chExt cx="544639" cy="46839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4950047" y="6981420"/>
                  <a:ext cx="1089278" cy="936779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5207080" y="7200329"/>
                  <a:ext cx="544639" cy="4683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6398" y="4619450"/>
              <a:ext cx="5255319" cy="37489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427560" y="3834579"/>
              <a:ext cx="3459365" cy="3834140"/>
              <a:chOff x="7427560" y="3834579"/>
              <a:chExt cx="3459365" cy="383414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427560" y="3834579"/>
                <a:ext cx="3459365" cy="3459365"/>
                <a:chOff x="7427560" y="3834579"/>
                <a:chExt cx="3459365" cy="345936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810777" y="2217795"/>
                  <a:ext cx="6918729" cy="6918729"/>
                </a:xfrm>
                <a:prstGeom prst="rect">
                  <a:avLst/>
                </a:prstGeom>
              </p:spPr>
            </p:pic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427560" y="3834579"/>
                  <a:ext cx="3459365" cy="345936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919004" y="7200329"/>
                <a:ext cx="544639" cy="468390"/>
                <a:chOff x="8919004" y="7200329"/>
                <a:chExt cx="544639" cy="46839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8661971" y="6981420"/>
                  <a:ext cx="1089278" cy="936779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8919004" y="7200329"/>
                  <a:ext cx="544639" cy="4683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0850" y="4619450"/>
              <a:ext cx="5245796" cy="37489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150936" y="3834579"/>
              <a:ext cx="3459365" cy="3834140"/>
              <a:chOff x="11150936" y="3834579"/>
              <a:chExt cx="3459365" cy="383414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150936" y="3834579"/>
                <a:ext cx="3459365" cy="3459365"/>
                <a:chOff x="11150936" y="3834579"/>
                <a:chExt cx="3459365" cy="345936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534152" y="2217795"/>
                  <a:ext cx="6918729" cy="6918729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150936" y="3834579"/>
                  <a:ext cx="3459365" cy="345936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642380" y="7200329"/>
                <a:ext cx="544639" cy="468390"/>
                <a:chOff x="12642380" y="7200329"/>
                <a:chExt cx="544639" cy="46839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2385347" y="6981420"/>
                  <a:ext cx="1089278" cy="936779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12642380" y="7200329"/>
                  <a:ext cx="544639" cy="4683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34226" y="4619450"/>
              <a:ext cx="5293643" cy="37476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750159" y="3834579"/>
              <a:ext cx="3459365" cy="3834140"/>
              <a:chOff x="14750159" y="3834579"/>
              <a:chExt cx="3459365" cy="383414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4750159" y="3834579"/>
                <a:ext cx="3459365" cy="3459365"/>
                <a:chOff x="14750159" y="3834579"/>
                <a:chExt cx="3459365" cy="345936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3133376" y="2217795"/>
                  <a:ext cx="6918729" cy="6918729"/>
                </a:xfrm>
                <a:prstGeom prst="rect">
                  <a:avLst/>
                </a:prstGeom>
              </p:spPr>
            </p:pic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750159" y="3834579"/>
                  <a:ext cx="3459365" cy="34593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41603" y="7200329"/>
                <a:ext cx="544639" cy="468390"/>
                <a:chOff x="16241603" y="7200329"/>
                <a:chExt cx="544639" cy="468390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15984570" y="6981420"/>
                  <a:ext cx="1089278" cy="936779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16241603" y="7200329"/>
                  <a:ext cx="544639" cy="4683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33449" y="4619450"/>
              <a:ext cx="5255548" cy="374761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783" y="4393919"/>
              <a:ext cx="2354985" cy="1083175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7807" y="4393919"/>
              <a:ext cx="2658394" cy="107365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7658" y="4393919"/>
              <a:ext cx="2658394" cy="107365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07016" y="4393921"/>
              <a:ext cx="2409023" cy="107365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78692" y="4393921"/>
              <a:ext cx="2409023" cy="107365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62891" y="9164413"/>
            <a:ext cx="5364186" cy="15064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DC097E-96DD-1E63-A0BD-A3D82630409F}"/>
              </a:ext>
            </a:extLst>
          </p:cNvPr>
          <p:cNvSpPr/>
          <p:nvPr/>
        </p:nvSpPr>
        <p:spPr>
          <a:xfrm>
            <a:off x="-609600" y="-7616"/>
            <a:ext cx="19888200" cy="1067850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사람, 실내, 남자이(가) 표시된 사진&#10;&#10;자동 생성된 설명">
            <a:extLst>
              <a:ext uri="{FF2B5EF4-FFF2-40B4-BE49-F238E27FC236}">
                <a16:creationId xmlns:a16="http://schemas.microsoft.com/office/drawing/2014/main" id="{32784E55-3BC5-16CC-30FA-4390F5B44B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7" y="469463"/>
            <a:ext cx="11454821" cy="6443337"/>
          </a:xfrm>
          <a:prstGeom prst="rect">
            <a:avLst/>
          </a:prstGeom>
        </p:spPr>
      </p:pic>
      <p:pic>
        <p:nvPicPr>
          <p:cNvPr id="17" name="그림 16" descr="텍스트, 사람, 사람들, 작업이(가) 표시된 사진&#10;&#10;자동 생성된 설명">
            <a:extLst>
              <a:ext uri="{FF2B5EF4-FFF2-40B4-BE49-F238E27FC236}">
                <a16:creationId xmlns:a16="http://schemas.microsoft.com/office/drawing/2014/main" id="{804A5C94-A2E0-7AFC-DD4A-F32173C0EC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95" y="4114708"/>
            <a:ext cx="10601575" cy="5970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62953" cy="12339255"/>
            <a:chOff x="-609464" y="-1200000"/>
            <a:chExt cx="19762953" cy="12339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62953" cy="12339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800" y="1943100"/>
            <a:ext cx="7531383" cy="8678030"/>
            <a:chOff x="705585" y="1038019"/>
            <a:chExt cx="7531383" cy="8678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85" y="1038019"/>
              <a:ext cx="7531383" cy="8678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6333" y="2649893"/>
            <a:ext cx="8582738" cy="7264444"/>
            <a:chOff x="8890889" y="1744812"/>
            <a:chExt cx="8582738" cy="7264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889" y="1744812"/>
              <a:ext cx="8582738" cy="7264444"/>
            </a:xfrm>
            <a:prstGeom prst="rect">
              <a:avLst/>
            </a:prstGeom>
          </p:spPr>
        </p:pic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CE189DBE-6A86-F53F-9236-16E8DC0849C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647" y="243554"/>
            <a:ext cx="9846818" cy="21605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163719"/>
            <a:ext cx="18895119" cy="11797412"/>
            <a:chOff x="-609524" y="-1163719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163719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9568" y="2556029"/>
            <a:ext cx="10195930" cy="58622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7052" y="1991679"/>
            <a:ext cx="15695238" cy="8109632"/>
            <a:chOff x="897052" y="1991679"/>
            <a:chExt cx="15695238" cy="81096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052" y="1991679"/>
              <a:ext cx="15695238" cy="81096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24496" y="-428555"/>
            <a:ext cx="13722134" cy="340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036" y="2922515"/>
            <a:ext cx="5320608" cy="3548825"/>
            <a:chOff x="1255036" y="2922515"/>
            <a:chExt cx="5320608" cy="3548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036" y="2922515"/>
              <a:ext cx="5320608" cy="3548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4472" y="2922515"/>
            <a:ext cx="5325866" cy="3548825"/>
            <a:chOff x="10654472" y="2922515"/>
            <a:chExt cx="5325866" cy="3548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4472" y="2922515"/>
              <a:ext cx="5325866" cy="35488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32501" y="8370054"/>
            <a:ext cx="7905551" cy="15590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287" y="6559420"/>
            <a:ext cx="5085891" cy="10993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4801" y="6559420"/>
            <a:ext cx="5173158" cy="1080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8449" y="3653220"/>
            <a:ext cx="2072444" cy="2090972"/>
            <a:chOff x="7708449" y="3653220"/>
            <a:chExt cx="2072444" cy="20909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8449" y="3653220"/>
              <a:ext cx="2072444" cy="2090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7052" y="1991679"/>
            <a:ext cx="15695238" cy="8109632"/>
            <a:chOff x="897052" y="1991679"/>
            <a:chExt cx="15695238" cy="81096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052" y="1991679"/>
              <a:ext cx="15695238" cy="81096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24496" y="-428555"/>
            <a:ext cx="13722134" cy="340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23519" y="3162625"/>
            <a:ext cx="12914716" cy="6086854"/>
            <a:chOff x="2523519" y="3162625"/>
            <a:chExt cx="12914716" cy="6086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3519" y="3162625"/>
              <a:ext cx="12914716" cy="6086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145" y="1861262"/>
            <a:ext cx="3712930" cy="835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79" y="299588"/>
            <a:ext cx="4317504" cy="2487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5813" y="3087747"/>
            <a:ext cx="6171429" cy="4110220"/>
            <a:chOff x="955813" y="3087747"/>
            <a:chExt cx="6171429" cy="41102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813" y="3087747"/>
              <a:ext cx="6171429" cy="4110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3152" y="3063086"/>
            <a:ext cx="6171429" cy="4159543"/>
            <a:chOff x="10213152" y="3063086"/>
            <a:chExt cx="6171429" cy="4159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3152" y="3063086"/>
              <a:ext cx="6171429" cy="4159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04788" y="5800366"/>
            <a:ext cx="6870971" cy="123082"/>
            <a:chOff x="5304788" y="5800366"/>
            <a:chExt cx="6870971" cy="123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304788" y="5800366"/>
              <a:ext cx="6870971" cy="1230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8896" y="7285887"/>
            <a:ext cx="5435377" cy="11081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36230" y="7285887"/>
            <a:ext cx="5747053" cy="11081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764" y="9094859"/>
            <a:ext cx="5114031" cy="8197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4573" y="9022297"/>
            <a:ext cx="4870308" cy="819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6667" y="6873923"/>
            <a:ext cx="4142857" cy="3647619"/>
            <a:chOff x="6766667" y="6873923"/>
            <a:chExt cx="4142857" cy="364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6667" y="6873923"/>
              <a:ext cx="4141738" cy="3646951"/>
              <a:chOff x="6766667" y="6873923"/>
              <a:chExt cx="4141738" cy="364695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66667" y="6873923"/>
                <a:ext cx="4141738" cy="364695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828" y="9182553"/>
              <a:ext cx="3704032" cy="819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146" y="1861260"/>
            <a:ext cx="6918596" cy="8578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79" y="299588"/>
            <a:ext cx="3414752" cy="24687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965" y="2709646"/>
            <a:ext cx="15700261" cy="4323810"/>
            <a:chOff x="987965" y="2709646"/>
            <a:chExt cx="15700261" cy="43238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7965" y="2709646"/>
              <a:ext cx="6171429" cy="4317561"/>
              <a:chOff x="987965" y="2709646"/>
              <a:chExt cx="6171429" cy="43175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7965" y="2709646"/>
                <a:ext cx="6171429" cy="43175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50131" y="2709646"/>
              <a:ext cx="6034259" cy="4317561"/>
              <a:chOff x="10650131" y="2709646"/>
              <a:chExt cx="6034259" cy="43175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0131" y="2709646"/>
                <a:ext cx="6034259" cy="43175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18092" y="4487103"/>
              <a:ext cx="3085714" cy="762648"/>
              <a:chOff x="7418092" y="4487103"/>
              <a:chExt cx="3085714" cy="7626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18092" y="4487103"/>
                <a:ext cx="3085714" cy="7626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18357" y="5309247"/>
            <a:ext cx="839476" cy="2783859"/>
            <a:chOff x="8418357" y="5309247"/>
            <a:chExt cx="839476" cy="27838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8357" y="5309247"/>
              <a:ext cx="839476" cy="27838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2385" y="8401521"/>
            <a:ext cx="8080945" cy="1460203"/>
            <a:chOff x="5102385" y="8401521"/>
            <a:chExt cx="8080945" cy="14602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125" y="8317446"/>
              <a:ext cx="5963593" cy="100027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0874" y="9131455"/>
              <a:ext cx="8236977" cy="8578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896" y="7131211"/>
            <a:ext cx="4476634" cy="11177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63468" y="7076782"/>
            <a:ext cx="5484510" cy="18120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069" y="489796"/>
            <a:ext cx="13927115" cy="1934388"/>
            <a:chOff x="672069" y="489796"/>
            <a:chExt cx="13927115" cy="1934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881" y="1693915"/>
              <a:ext cx="3641035" cy="83557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514" y="132241"/>
              <a:ext cx="5363266" cy="2468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069" y="2642847"/>
            <a:ext cx="16272109" cy="7359558"/>
            <a:chOff x="672069" y="2642847"/>
            <a:chExt cx="16272109" cy="73595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2069" y="2642847"/>
              <a:ext cx="16272109" cy="7359558"/>
              <a:chOff x="672069" y="2642847"/>
              <a:chExt cx="16272109" cy="73595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2069" y="2642847"/>
                <a:ext cx="16272109" cy="73595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74167" y="3454305"/>
              <a:ext cx="13267913" cy="5365212"/>
              <a:chOff x="2174167" y="3454305"/>
              <a:chExt cx="13267913" cy="5365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74167" y="3454305"/>
                <a:ext cx="13267913" cy="536521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920" y="9004912"/>
              <a:ext cx="14649245" cy="863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1950909"/>
            <a:ext cx="15695238" cy="7915994"/>
            <a:chOff x="933333" y="1950909"/>
            <a:chExt cx="15695238" cy="7915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1950909"/>
              <a:ext cx="15695238" cy="79159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79" y="32074"/>
            <a:ext cx="6235419" cy="24687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1250" y="3387017"/>
            <a:ext cx="15405209" cy="4164741"/>
            <a:chOff x="1001250" y="3387017"/>
            <a:chExt cx="15405209" cy="41647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61150" y="3387017"/>
              <a:ext cx="4149202" cy="3426518"/>
              <a:chOff x="6661150" y="3387017"/>
              <a:chExt cx="4149202" cy="34265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61150" y="3387017"/>
                <a:ext cx="4149202" cy="34265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0850" y="3400466"/>
              <a:ext cx="5259095" cy="3363340"/>
              <a:chOff x="1140850" y="3400466"/>
              <a:chExt cx="5259095" cy="33633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0850" y="3400466"/>
                <a:ext cx="5259095" cy="33633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91267" y="3418606"/>
              <a:ext cx="5315193" cy="3363340"/>
              <a:chOff x="11091267" y="3418606"/>
              <a:chExt cx="5315193" cy="33633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1091267" y="3418606"/>
                <a:ext cx="5315193" cy="336334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824" y="4322049"/>
              <a:ext cx="4749715" cy="17898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1907" y="4322050"/>
              <a:ext cx="4944210" cy="18088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1438" y="6777203"/>
              <a:ext cx="3561015" cy="8349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917" y="8333710"/>
            <a:ext cx="14604521" cy="8635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24192" cy="12315054"/>
            <a:chOff x="-609464" y="-1200000"/>
            <a:chExt cx="19724192" cy="1231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24192" cy="1231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779" y="223398"/>
            <a:ext cx="8100428" cy="24687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8577" y="0"/>
            <a:ext cx="5677138" cy="10436896"/>
            <a:chOff x="12608577" y="0"/>
            <a:chExt cx="5677138" cy="10436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8577" y="0"/>
              <a:ext cx="5677138" cy="10436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317" y="2186737"/>
            <a:ext cx="10553156" cy="7832925"/>
            <a:chOff x="1060317" y="2186737"/>
            <a:chExt cx="10553156" cy="7832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0317" y="2186737"/>
              <a:ext cx="10553156" cy="7832925"/>
              <a:chOff x="1060317" y="2186737"/>
              <a:chExt cx="10553156" cy="783292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60317" y="2186737"/>
                <a:ext cx="5191814" cy="2484069"/>
                <a:chOff x="1060317" y="2186737"/>
                <a:chExt cx="5191814" cy="248406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60317" y="2186737"/>
                  <a:ext cx="5191814" cy="24840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60317" y="4861296"/>
                <a:ext cx="5191814" cy="2484069"/>
                <a:chOff x="1060317" y="4861296"/>
                <a:chExt cx="5191814" cy="248406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60317" y="4861296"/>
                  <a:ext cx="5191814" cy="24840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60317" y="7535593"/>
                <a:ext cx="5191814" cy="2484069"/>
                <a:chOff x="1060317" y="7535593"/>
                <a:chExt cx="5191814" cy="248406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60317" y="7535593"/>
                  <a:ext cx="5191814" cy="248406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6421659" y="2186737"/>
                <a:ext cx="5191814" cy="2484069"/>
                <a:chOff x="6421659" y="2186737"/>
                <a:chExt cx="5191814" cy="248406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21659" y="2186737"/>
                  <a:ext cx="5191814" cy="248406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421659" y="4861296"/>
                <a:ext cx="5191814" cy="2484069"/>
                <a:chOff x="6421659" y="4861296"/>
                <a:chExt cx="5191814" cy="248406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21659" y="4861296"/>
                  <a:ext cx="5191814" cy="248406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421659" y="7535593"/>
                <a:ext cx="5191814" cy="2484069"/>
                <a:chOff x="6421659" y="7535593"/>
                <a:chExt cx="5191814" cy="248406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21659" y="7535593"/>
                  <a:ext cx="5191814" cy="24840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295587" y="2409857"/>
              <a:ext cx="883450" cy="921290"/>
              <a:chOff x="1295587" y="2409857"/>
              <a:chExt cx="883450" cy="9212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5587" y="2409857"/>
                <a:ext cx="883450" cy="9212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57969" y="4872935"/>
              <a:ext cx="1230265" cy="1230265"/>
              <a:chOff x="1257969" y="4872935"/>
              <a:chExt cx="1230265" cy="123026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7969" y="4872935"/>
                <a:ext cx="1230265" cy="123026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49587" y="7781035"/>
              <a:ext cx="1001646" cy="928129"/>
              <a:chOff x="1249587" y="7781035"/>
              <a:chExt cx="1001646" cy="92812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9587" y="7781035"/>
                <a:ext cx="1001646" cy="92812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753292" y="2409857"/>
              <a:ext cx="824665" cy="928129"/>
              <a:chOff x="6753292" y="2409857"/>
              <a:chExt cx="824665" cy="9281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53292" y="2409857"/>
                <a:ext cx="824665" cy="9281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51496" y="5060729"/>
              <a:ext cx="857605" cy="852275"/>
              <a:chOff x="6751496" y="5060729"/>
              <a:chExt cx="857605" cy="85227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51496" y="5060729"/>
                <a:ext cx="857605" cy="85227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694044" y="7827588"/>
              <a:ext cx="1104350" cy="898454"/>
              <a:chOff x="6694044" y="7827588"/>
              <a:chExt cx="1104350" cy="89845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94044" y="7827588"/>
                <a:ext cx="1104350" cy="89845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958" y="3111621"/>
              <a:ext cx="3890165" cy="89527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1958" y="5527961"/>
              <a:ext cx="3648755" cy="147483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1958" y="8485754"/>
              <a:ext cx="3890165" cy="87266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1737" y="2810676"/>
              <a:ext cx="3899422" cy="148827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8003" y="5837714"/>
              <a:ext cx="4179089" cy="87656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78003" y="8485754"/>
              <a:ext cx="3899460" cy="89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2009918"/>
            <a:ext cx="7072558" cy="7541383"/>
            <a:chOff x="552381" y="2009918"/>
            <a:chExt cx="7072558" cy="7541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2009918"/>
              <a:ext cx="7072558" cy="75413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58" y="-112726"/>
            <a:ext cx="8509778" cy="354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2381" y="1726353"/>
            <a:ext cx="7072558" cy="5643458"/>
            <a:chOff x="552381" y="1726353"/>
            <a:chExt cx="7072558" cy="564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81" y="1726353"/>
              <a:ext cx="7072558" cy="564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3018" y="3110324"/>
            <a:ext cx="3797404" cy="9137976"/>
            <a:chOff x="10803018" y="3110324"/>
            <a:chExt cx="3797404" cy="91379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803018" y="3110324"/>
              <a:ext cx="3797404" cy="9137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67877" y="5780610"/>
            <a:ext cx="4002831" cy="3788415"/>
            <a:chOff x="13267877" y="5780610"/>
            <a:chExt cx="4002831" cy="3788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7877" y="5780610"/>
              <a:ext cx="4002831" cy="3788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283" y="7355647"/>
            <a:ext cx="6884164" cy="7362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72343" y="6240176"/>
            <a:ext cx="4657088" cy="12304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3230" y="7389871"/>
            <a:ext cx="4779666" cy="21385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699" y="7786440"/>
            <a:ext cx="5170192" cy="20996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89923" y="-930837"/>
            <a:ext cx="3778781" cy="9093161"/>
            <a:chOff x="10789923" y="-930837"/>
            <a:chExt cx="3778781" cy="90931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789923" y="-930837"/>
              <a:ext cx="3778781" cy="90931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32733" y="1725260"/>
            <a:ext cx="5432069" cy="3779874"/>
            <a:chOff x="8132733" y="1725260"/>
            <a:chExt cx="5432069" cy="37798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2733" y="1725260"/>
              <a:ext cx="5432069" cy="37798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57440" y="2020225"/>
            <a:ext cx="3701241" cy="12217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18588" y="3403263"/>
            <a:ext cx="4583545" cy="2109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0864" y="1667143"/>
            <a:ext cx="6171429" cy="3475714"/>
            <a:chOff x="1090864" y="1667143"/>
            <a:chExt cx="6171429" cy="347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864" y="1667143"/>
              <a:ext cx="6171429" cy="347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66213" y="1667143"/>
            <a:ext cx="6171429" cy="3475714"/>
            <a:chOff x="10866213" y="1667143"/>
            <a:chExt cx="6171429" cy="347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6213" y="1667143"/>
              <a:ext cx="6171429" cy="347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864" y="6009966"/>
            <a:ext cx="6171429" cy="3475714"/>
            <a:chOff x="1090864" y="6009966"/>
            <a:chExt cx="6171429" cy="347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864" y="6009966"/>
              <a:ext cx="6171429" cy="347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66213" y="6009966"/>
            <a:ext cx="6171429" cy="3475714"/>
            <a:chOff x="10866213" y="6009966"/>
            <a:chExt cx="6171429" cy="347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6213" y="6009966"/>
              <a:ext cx="6171429" cy="347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818594"/>
            <a:ext cx="6171429" cy="3475714"/>
            <a:chOff x="6057143" y="3818594"/>
            <a:chExt cx="6171429" cy="347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818594"/>
              <a:ext cx="6171429" cy="347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57" y="-112727"/>
            <a:ext cx="12952190" cy="3546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0006" y="6010153"/>
            <a:ext cx="9144668" cy="3797404"/>
            <a:chOff x="630006" y="6010153"/>
            <a:chExt cx="9144668" cy="37974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00291" y="3339868"/>
              <a:ext cx="3797404" cy="9137976"/>
              <a:chOff x="3300291" y="3339868"/>
              <a:chExt cx="3797404" cy="91379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3300291" y="3339868"/>
                <a:ext cx="3797404" cy="91379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765150" y="6010153"/>
              <a:ext cx="4002831" cy="3788415"/>
              <a:chOff x="5765150" y="6010153"/>
              <a:chExt cx="4002831" cy="378841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65150" y="6010153"/>
                <a:ext cx="4002831" cy="378841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616" y="6469721"/>
              <a:ext cx="4535850" cy="126269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505" y="7619419"/>
              <a:ext cx="4536638" cy="2170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9994" y="2266175"/>
            <a:ext cx="7072558" cy="7541383"/>
            <a:chOff x="9969994" y="2266175"/>
            <a:chExt cx="7072558" cy="7541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9994" y="2266175"/>
              <a:ext cx="7072558" cy="7541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6775" y="6759294"/>
            <a:ext cx="6802326" cy="7362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06678" y="7462198"/>
            <a:ext cx="5909850" cy="21186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92629" y="-611835"/>
            <a:ext cx="3682540" cy="8978535"/>
            <a:chOff x="3392629" y="-611835"/>
            <a:chExt cx="3682540" cy="89785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392629" y="-611835"/>
              <a:ext cx="3682540" cy="89785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9354" y="2281125"/>
            <a:ext cx="3606880" cy="11326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4000" y="3488440"/>
            <a:ext cx="4680792" cy="21294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3566" y="2010088"/>
            <a:ext cx="5323696" cy="3719765"/>
            <a:chOff x="663566" y="2010088"/>
            <a:chExt cx="5323696" cy="3719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566" y="2010088"/>
              <a:ext cx="5323696" cy="3719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69994" y="1982610"/>
            <a:ext cx="7072558" cy="4450456"/>
            <a:chOff x="9969994" y="1982610"/>
            <a:chExt cx="7072558" cy="4450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9994" y="1982610"/>
              <a:ext cx="7072558" cy="445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57" y="-112727"/>
            <a:ext cx="10384657" cy="3538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69994" y="1435011"/>
            <a:ext cx="7072558" cy="8372547"/>
            <a:chOff x="9969994" y="1435011"/>
            <a:chExt cx="7072558" cy="8372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9994" y="1435011"/>
              <a:ext cx="7072558" cy="8372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8231" y="3545050"/>
            <a:ext cx="7450887" cy="23283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199" y="2311741"/>
            <a:ext cx="8620658" cy="5662233"/>
            <a:chOff x="522199" y="2311741"/>
            <a:chExt cx="8620658" cy="56622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99" y="2311741"/>
              <a:ext cx="8620658" cy="56622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7356" y="8068998"/>
            <a:ext cx="5825623" cy="682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69994" y="1435011"/>
            <a:ext cx="7072558" cy="1929893"/>
            <a:chOff x="9969994" y="1435011"/>
            <a:chExt cx="7072558" cy="1929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9994" y="1435011"/>
              <a:ext cx="7072558" cy="1929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9132" y="5899977"/>
            <a:ext cx="6459498" cy="30924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2437" cy="12307714"/>
            <a:chOff x="-609464" y="-1200000"/>
            <a:chExt cx="19712437" cy="12307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2437" cy="12307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7621" y="3947268"/>
            <a:ext cx="8529867" cy="3680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823" y="3783465"/>
            <a:ext cx="6438555" cy="26636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2437" cy="12307714"/>
            <a:chOff x="-609464" y="-1200000"/>
            <a:chExt cx="19712437" cy="12307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2437" cy="12307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4355" y="4184698"/>
            <a:ext cx="8420657" cy="2847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826" y="4082915"/>
            <a:ext cx="6438556" cy="26541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12437" cy="12307714"/>
            <a:chOff x="-609464" y="-1200000"/>
            <a:chExt cx="19712437" cy="12307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12437" cy="12307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7621" y="3743764"/>
            <a:ext cx="8450086" cy="2822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277" y="4082915"/>
            <a:ext cx="6120907" cy="26636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244533" cy="12639935"/>
            <a:chOff x="-609464" y="-1200000"/>
            <a:chExt cx="20244533" cy="12639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244533" cy="126399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41" y="9184968"/>
            <a:ext cx="12600073" cy="8927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79" y="299588"/>
            <a:ext cx="5836295" cy="24687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523" y="2246858"/>
            <a:ext cx="8531514" cy="6453597"/>
            <a:chOff x="517523" y="2246858"/>
            <a:chExt cx="8531514" cy="64535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523" y="2246858"/>
              <a:ext cx="8531514" cy="6453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1048" y="2246858"/>
            <a:ext cx="8450342" cy="6453597"/>
            <a:chOff x="9311048" y="2246858"/>
            <a:chExt cx="8450342" cy="64535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1048" y="2246858"/>
              <a:ext cx="8450342" cy="6453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9568" y="2592310"/>
            <a:ext cx="12406672" cy="58717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179" y="3158769"/>
            <a:ext cx="9747580" cy="374301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598335" cy="12236473"/>
            <a:chOff x="-609524" y="-1200000"/>
            <a:chExt cx="19598335" cy="12236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598335" cy="122364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76" y="66156"/>
            <a:ext cx="6689599" cy="2677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3151" y="2001349"/>
            <a:ext cx="11839413" cy="7961966"/>
            <a:chOff x="3223151" y="2001349"/>
            <a:chExt cx="11839413" cy="79619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23151" y="2001349"/>
              <a:ext cx="5755543" cy="3843523"/>
              <a:chOff x="3223151" y="2001349"/>
              <a:chExt cx="5755543" cy="38435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23151" y="2001349"/>
                <a:ext cx="5755543" cy="38435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07020" y="2018629"/>
              <a:ext cx="5755543" cy="3843523"/>
              <a:chOff x="9307020" y="2018629"/>
              <a:chExt cx="5755543" cy="38435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07020" y="2018629"/>
                <a:ext cx="5755543" cy="38435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23151" y="6119792"/>
              <a:ext cx="5755543" cy="3843523"/>
              <a:chOff x="3223151" y="6119792"/>
              <a:chExt cx="5755543" cy="38435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23151" y="6119792"/>
                <a:ext cx="5755543" cy="384352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07020" y="6119792"/>
              <a:ext cx="5755543" cy="3843523"/>
              <a:chOff x="9307020" y="6119792"/>
              <a:chExt cx="5755543" cy="384352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07020" y="6119792"/>
                <a:ext cx="5755543" cy="384352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7534" y="3211982"/>
            <a:ext cx="4760760" cy="17043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8436" y="7192465"/>
            <a:ext cx="4953931" cy="17043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7534" y="6875005"/>
            <a:ext cx="4760864" cy="240825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8439" y="3211981"/>
            <a:ext cx="4375417" cy="17623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20012228" cy="12494893"/>
            <a:chOff x="-609524" y="-1200000"/>
            <a:chExt cx="20012228" cy="1249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20012228" cy="1249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276" y="1041858"/>
            <a:ext cx="8016052" cy="8201999"/>
            <a:chOff x="502276" y="1041858"/>
            <a:chExt cx="8016052" cy="8201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276" y="1041858"/>
              <a:ext cx="8016052" cy="8201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7170" y="1059998"/>
            <a:ext cx="8693490" cy="8220139"/>
            <a:chOff x="8797170" y="1059998"/>
            <a:chExt cx="8693490" cy="8220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7170" y="1059998"/>
              <a:ext cx="8693490" cy="82201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1937" y="2735509"/>
            <a:ext cx="9618270" cy="61055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7853" y="1198380"/>
            <a:ext cx="3304484" cy="22887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4748" y="3463062"/>
            <a:ext cx="11954245" cy="4376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20012228" cy="12494893"/>
            <a:chOff x="-609524" y="-1200000"/>
            <a:chExt cx="20012228" cy="1249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20012228" cy="1249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276" y="1041858"/>
            <a:ext cx="8016052" cy="8201999"/>
            <a:chOff x="502276" y="1041858"/>
            <a:chExt cx="8016052" cy="8201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276" y="1041858"/>
              <a:ext cx="8016052" cy="8201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6257" y="2080070"/>
            <a:ext cx="6925898" cy="2676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0324" y="4430740"/>
            <a:ext cx="3765888" cy="1244702"/>
            <a:chOff x="4300324" y="4430740"/>
            <a:chExt cx="3765888" cy="12447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324" y="4430740"/>
              <a:ext cx="3765888" cy="12447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9777" y="4638587"/>
            <a:ext cx="8654664" cy="19125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20012228" cy="12494893"/>
            <a:chOff x="-609524" y="-1200000"/>
            <a:chExt cx="20012228" cy="1249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20012228" cy="1249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276" y="1041858"/>
            <a:ext cx="8016052" cy="8201999"/>
            <a:chOff x="502276" y="1041858"/>
            <a:chExt cx="8016052" cy="8201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276" y="1041858"/>
              <a:ext cx="8016052" cy="8201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5554" y="1898663"/>
            <a:ext cx="4775002" cy="2676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9393" y="1374741"/>
            <a:ext cx="3174603" cy="1360544"/>
            <a:chOff x="2649393" y="1374741"/>
            <a:chExt cx="3174603" cy="13605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9393" y="1374741"/>
              <a:ext cx="3174603" cy="13605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9777" y="4638586"/>
            <a:ext cx="8654531" cy="26857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20012228" cy="12494893"/>
            <a:chOff x="-609524" y="-1200000"/>
            <a:chExt cx="20012228" cy="1249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20012228" cy="1249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276" y="1041858"/>
            <a:ext cx="8016052" cy="8201999"/>
            <a:chOff x="502276" y="1041858"/>
            <a:chExt cx="8016052" cy="8201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276" y="1041858"/>
              <a:ext cx="8016052" cy="8201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89764" y="1898659"/>
            <a:ext cx="4213621" cy="2676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475" y="4449492"/>
            <a:ext cx="2923490" cy="1197279"/>
            <a:chOff x="853475" y="4449492"/>
            <a:chExt cx="2923490" cy="11972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75" y="4449492"/>
              <a:ext cx="2923490" cy="11972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9777" y="4352821"/>
            <a:ext cx="8490988" cy="268571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749870" cy="12331086"/>
            <a:chOff x="-609524" y="-1200000"/>
            <a:chExt cx="19749870" cy="12331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749870" cy="12331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5" y="-63700"/>
            <a:ext cx="6112399" cy="2336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578" y="1850947"/>
            <a:ext cx="8104457" cy="7458450"/>
            <a:chOff x="733578" y="1850947"/>
            <a:chExt cx="8104457" cy="74584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578" y="1850947"/>
              <a:ext cx="8104457" cy="745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0707" y="2944750"/>
            <a:ext cx="6265534" cy="5231293"/>
            <a:chOff x="2170707" y="2944750"/>
            <a:chExt cx="6265534" cy="52312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0707" y="2944750"/>
              <a:ext cx="6265534" cy="5231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338" y="1850947"/>
            <a:ext cx="3573470" cy="1046184"/>
            <a:chOff x="1212338" y="1850947"/>
            <a:chExt cx="3573470" cy="10461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38" y="1850947"/>
              <a:ext cx="3573470" cy="1046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0707" y="8194183"/>
            <a:ext cx="3132767" cy="1097073"/>
            <a:chOff x="2170707" y="8194183"/>
            <a:chExt cx="3132767" cy="1097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0707" y="8194183"/>
              <a:ext cx="3132767" cy="10970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8683" y="1849392"/>
            <a:ext cx="2621702" cy="1101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9958" y="3063355"/>
            <a:ext cx="3848121" cy="11013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4701" y="8246644"/>
            <a:ext cx="2020626" cy="11013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3688" y="4465372"/>
            <a:ext cx="7138604" cy="219715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60180" cy="12399959"/>
            <a:chOff x="-609524" y="-1200000"/>
            <a:chExt cx="19860180" cy="12399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60180" cy="12399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485" y="-11748"/>
            <a:ext cx="4941742" cy="2326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2464" y="1902371"/>
            <a:ext cx="8662140" cy="7585443"/>
            <a:chOff x="352464" y="1902371"/>
            <a:chExt cx="8662140" cy="7585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464" y="1902371"/>
              <a:ext cx="8662140" cy="7585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2790" y="1902371"/>
            <a:ext cx="7612067" cy="7723030"/>
            <a:chOff x="9682790" y="1902371"/>
            <a:chExt cx="7612067" cy="77230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2790" y="1902371"/>
              <a:ext cx="7612067" cy="7723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9443" y="3376696"/>
            <a:ext cx="5718761" cy="709549"/>
            <a:chOff x="10629443" y="3376696"/>
            <a:chExt cx="5718761" cy="7095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9443" y="3376696"/>
              <a:ext cx="5718761" cy="709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60180" cy="12399959"/>
            <a:chOff x="-609524" y="-1200000"/>
            <a:chExt cx="19860180" cy="12399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60180" cy="12399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485" y="-11748"/>
            <a:ext cx="4941742" cy="2326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4516" y="4846032"/>
            <a:ext cx="3678537" cy="2925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871" y="1770968"/>
            <a:ext cx="11124680" cy="8270624"/>
            <a:chOff x="350871" y="1770968"/>
            <a:chExt cx="11124680" cy="8270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871" y="1770968"/>
              <a:ext cx="11124680" cy="82706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7653" y="4027754"/>
            <a:ext cx="6609583" cy="27168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60180" cy="12399959"/>
            <a:chOff x="-609524" y="-1200000"/>
            <a:chExt cx="19860180" cy="12399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60180" cy="12399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5" y="-28534"/>
            <a:ext cx="9589313" cy="2336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19000" y="1814666"/>
            <a:ext cx="11839413" cy="7961966"/>
            <a:chOff x="3419000" y="1814666"/>
            <a:chExt cx="11839413" cy="79619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19000" y="1814666"/>
              <a:ext cx="11839413" cy="7961966"/>
              <a:chOff x="3419000" y="1814666"/>
              <a:chExt cx="11839413" cy="796196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419000" y="1814666"/>
                <a:ext cx="5755543" cy="3843523"/>
                <a:chOff x="3419000" y="1814666"/>
                <a:chExt cx="5755543" cy="384352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9000" y="1814666"/>
                  <a:ext cx="5755543" cy="384352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502870" y="1831946"/>
                <a:ext cx="5755543" cy="3843523"/>
                <a:chOff x="9502870" y="1831946"/>
                <a:chExt cx="5755543" cy="384352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502870" y="1831946"/>
                  <a:ext cx="5755543" cy="384352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19000" y="5933109"/>
                <a:ext cx="5755543" cy="3843523"/>
                <a:chOff x="3419000" y="5933109"/>
                <a:chExt cx="5755543" cy="384352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9000" y="5933109"/>
                  <a:ext cx="5755543" cy="384352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502870" y="5933109"/>
                <a:ext cx="5755543" cy="3843523"/>
                <a:chOff x="9502870" y="5933109"/>
                <a:chExt cx="5755543" cy="384352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502870" y="5933109"/>
                  <a:ext cx="5755543" cy="38435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3380" y="3025296"/>
              <a:ext cx="4813284" cy="171383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568" y="6488775"/>
              <a:ext cx="5427493" cy="239873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438" y="3288334"/>
              <a:ext cx="4161226" cy="1028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2000" y="7169047"/>
              <a:ext cx="4424026" cy="1016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179" y="3158769"/>
            <a:ext cx="9449637" cy="399063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719385" cy="12312052"/>
            <a:chOff x="-609524" y="-1200000"/>
            <a:chExt cx="19719385" cy="12312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719385" cy="123120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5256" y="3301131"/>
            <a:ext cx="6655619" cy="1517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1544" y="4082986"/>
            <a:ext cx="8089187" cy="19839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1061" y="389418"/>
            <a:ext cx="8897175" cy="27937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5256" y="6131268"/>
            <a:ext cx="6655619" cy="15178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1544" y="6913123"/>
            <a:ext cx="8089187" cy="1983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195" y="2650419"/>
            <a:ext cx="15179681" cy="6717855"/>
            <a:chOff x="1248195" y="2650419"/>
            <a:chExt cx="15179681" cy="6717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195" y="2650419"/>
              <a:ext cx="15179681" cy="6717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03160" cy="12364358"/>
            <a:chOff x="-609524" y="-1200000"/>
            <a:chExt cx="19803160" cy="1236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03160" cy="123643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725" y="2532426"/>
            <a:ext cx="16348264" cy="7420228"/>
            <a:chOff x="958725" y="2532426"/>
            <a:chExt cx="16348264" cy="74202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725" y="2532426"/>
              <a:ext cx="16348264" cy="74202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862" y="-191081"/>
            <a:ext cx="8744880" cy="2793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537" y="1554753"/>
            <a:ext cx="10049059" cy="892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32586" cy="12320294"/>
            <a:chOff x="-609464" y="-1200000"/>
            <a:chExt cx="19732586" cy="12320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32586" cy="12320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001" y="80193"/>
            <a:ext cx="6527379" cy="21565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5242" y="3267499"/>
            <a:ext cx="5517481" cy="3826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755" y="1725575"/>
            <a:ext cx="9890871" cy="8179241"/>
            <a:chOff x="590755" y="1725575"/>
            <a:chExt cx="9890871" cy="81792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755" y="1725575"/>
              <a:ext cx="9890871" cy="8179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1627" y="4713750"/>
            <a:ext cx="2878248" cy="1806940"/>
            <a:chOff x="9191627" y="4713750"/>
            <a:chExt cx="2878248" cy="18069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460000">
              <a:off x="9191627" y="4713750"/>
              <a:ext cx="2878248" cy="1806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03160" cy="12364358"/>
            <a:chOff x="-609524" y="-1200000"/>
            <a:chExt cx="19803160" cy="1236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03160" cy="1236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3774" y="4080122"/>
            <a:ext cx="10409003" cy="26758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5385" y="4050086"/>
            <a:ext cx="8735245" cy="19281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03160" cy="12364358"/>
            <a:chOff x="-609524" y="-1200000"/>
            <a:chExt cx="19803160" cy="1236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03160" cy="1236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4348" y="-82237"/>
            <a:ext cx="10360375" cy="2736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9869" y="1921190"/>
            <a:ext cx="11229025" cy="7574510"/>
            <a:chOff x="6839869" y="1921190"/>
            <a:chExt cx="11229025" cy="7574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9869" y="1921190"/>
              <a:ext cx="11229025" cy="75745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770" y="2842240"/>
            <a:ext cx="6272269" cy="577352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03160" cy="12364358"/>
            <a:chOff x="-609524" y="-1200000"/>
            <a:chExt cx="19803160" cy="1236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03160" cy="1236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052" y="3867999"/>
            <a:ext cx="8742499" cy="279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0499" y="546415"/>
            <a:ext cx="8993658" cy="9192885"/>
            <a:chOff x="8580499" y="546415"/>
            <a:chExt cx="8993658" cy="9192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0499" y="546415"/>
              <a:ext cx="8993658" cy="9192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803160" cy="12364358"/>
            <a:chOff x="-609524" y="-1200000"/>
            <a:chExt cx="19803160" cy="1236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803160" cy="1236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910" y="-97436"/>
            <a:ext cx="8742499" cy="279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807" y="1893272"/>
            <a:ext cx="16232486" cy="8552491"/>
            <a:chOff x="1229807" y="1893272"/>
            <a:chExt cx="16232486" cy="8552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9807" y="1893272"/>
              <a:ext cx="16232486" cy="8552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179" y="3602922"/>
            <a:ext cx="9449637" cy="399063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48" y="-29570"/>
            <a:ext cx="6608431" cy="3126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52532" y="4917612"/>
            <a:ext cx="6171429" cy="2280435"/>
            <a:chOff x="5652532" y="4917612"/>
            <a:chExt cx="6171429" cy="22804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532" y="4917612"/>
              <a:ext cx="6171429" cy="2280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9587" y="7650712"/>
            <a:ext cx="6171429" cy="1442311"/>
            <a:chOff x="1389587" y="7650712"/>
            <a:chExt cx="6171429" cy="14423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587" y="7650712"/>
              <a:ext cx="6171429" cy="1442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793" y="6429195"/>
            <a:ext cx="4968427" cy="3185764"/>
            <a:chOff x="10833793" y="6429195"/>
            <a:chExt cx="4968427" cy="3185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793" y="6429195"/>
              <a:ext cx="4968427" cy="3185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7462" y="2515664"/>
            <a:ext cx="4301134" cy="2287528"/>
            <a:chOff x="10987462" y="2515664"/>
            <a:chExt cx="4301134" cy="22875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7462" y="2515664"/>
              <a:ext cx="4301134" cy="2287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7787" y="2515664"/>
            <a:ext cx="6171429" cy="2401948"/>
            <a:chOff x="2077787" y="2515664"/>
            <a:chExt cx="6171429" cy="24019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7787" y="2515664"/>
              <a:ext cx="6171429" cy="2401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06" y="0"/>
            <a:ext cx="18648526" cy="10404665"/>
            <a:chOff x="-181406" y="0"/>
            <a:chExt cx="18648526" cy="1040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06" y="0"/>
              <a:ext cx="18648526" cy="104046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7205" y="-624983"/>
            <a:ext cx="6193722" cy="419171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27" y="35899"/>
            <a:ext cx="7827959" cy="24334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512" y="2692063"/>
            <a:ext cx="6171429" cy="6171429"/>
            <a:chOff x="1246512" y="2692063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512" y="269206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9093" y="3328105"/>
            <a:ext cx="3629504" cy="3629504"/>
            <a:chOff x="8399093" y="3328105"/>
            <a:chExt cx="3629504" cy="3629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9093" y="3328105"/>
              <a:ext cx="3629504" cy="3629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06828" y="3394538"/>
            <a:ext cx="3496638" cy="3496638"/>
            <a:chOff x="13606828" y="3394538"/>
            <a:chExt cx="3496638" cy="3496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6828" y="3394538"/>
              <a:ext cx="3496638" cy="3496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5248" y="6860791"/>
            <a:ext cx="3533112" cy="2097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80769" y="6860788"/>
            <a:ext cx="3533114" cy="209784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3059" y="2241325"/>
            <a:ext cx="4523810" cy="5803064"/>
            <a:chOff x="6943059" y="2241325"/>
            <a:chExt cx="4523810" cy="58030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43059" y="2241325"/>
              <a:ext cx="4521412" cy="4521412"/>
              <a:chOff x="6943059" y="2241325"/>
              <a:chExt cx="4521412" cy="452141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43059" y="2241325"/>
                <a:ext cx="4521412" cy="452141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0983" y="6397045"/>
              <a:ext cx="4234007" cy="2526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178" y="3602922"/>
            <a:ext cx="10244875" cy="3847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9732586" cy="12320294"/>
            <a:chOff x="-609464" y="-1200000"/>
            <a:chExt cx="19732586" cy="12320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9732586" cy="12320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755" y="1708213"/>
            <a:ext cx="12698838" cy="8322711"/>
            <a:chOff x="590755" y="1708213"/>
            <a:chExt cx="12698838" cy="8322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55" y="1708213"/>
              <a:ext cx="12698838" cy="83227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4791" y="4948854"/>
            <a:ext cx="2878248" cy="1806940"/>
            <a:chOff x="10974791" y="4948854"/>
            <a:chExt cx="2878248" cy="1806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60000">
              <a:off x="10974791" y="4948854"/>
              <a:ext cx="2878248" cy="18069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3878" y="2868259"/>
            <a:ext cx="5426195" cy="3344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148" y="-10876"/>
            <a:ext cx="13079264" cy="253579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90654" y="988927"/>
            <a:ext cx="5177712" cy="24334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911" y="489724"/>
            <a:ext cx="9211128" cy="9306267"/>
            <a:chOff x="810911" y="489724"/>
            <a:chExt cx="9211128" cy="9306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911" y="489724"/>
              <a:ext cx="9211128" cy="93062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7050" y="6087983"/>
            <a:ext cx="6643858" cy="25304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7050" y="3245086"/>
            <a:ext cx="7242906" cy="182973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772" y="713523"/>
            <a:ext cx="9211128" cy="9306267"/>
            <a:chOff x="8762772" y="713523"/>
            <a:chExt cx="9211128" cy="9306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2772" y="713523"/>
              <a:ext cx="9211128" cy="9306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4717" y="7899793"/>
            <a:ext cx="2104308" cy="1487528"/>
            <a:chOff x="9124717" y="7899793"/>
            <a:chExt cx="2104308" cy="14875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4717" y="7899793"/>
              <a:ext cx="2104308" cy="14875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968" y="1853810"/>
            <a:ext cx="7923756" cy="8155858"/>
            <a:chOff x="253968" y="1853810"/>
            <a:chExt cx="7923756" cy="8155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968" y="1853810"/>
              <a:ext cx="7923756" cy="81558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6696" y="8186984"/>
            <a:ext cx="1872865" cy="1078217"/>
            <a:chOff x="7266696" y="8186984"/>
            <a:chExt cx="1872865" cy="1078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760000">
              <a:off x="7266696" y="8186984"/>
              <a:ext cx="1872865" cy="10782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80" y="-12327"/>
            <a:ext cx="5204206" cy="244945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15" y="1789385"/>
            <a:ext cx="7923756" cy="7948174"/>
            <a:chOff x="453515" y="1789385"/>
            <a:chExt cx="7923756" cy="7948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15" y="1789385"/>
              <a:ext cx="7923756" cy="79481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68" y="26480"/>
            <a:ext cx="8129082" cy="24494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9629" y="588866"/>
            <a:ext cx="8991634" cy="9148693"/>
            <a:chOff x="8939629" y="588866"/>
            <a:chExt cx="8991634" cy="9148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9629" y="588866"/>
              <a:ext cx="8991634" cy="9148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9892" y="8739189"/>
            <a:ext cx="2267574" cy="526077"/>
            <a:chOff x="3229892" y="8739189"/>
            <a:chExt cx="2267574" cy="526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892" y="8739189"/>
              <a:ext cx="2267574" cy="526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9325" y="7732387"/>
            <a:ext cx="3460304" cy="1269841"/>
            <a:chOff x="5479325" y="7732387"/>
            <a:chExt cx="3460304" cy="12698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9325" y="7732387"/>
              <a:ext cx="3460304" cy="1269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0723" y="598826"/>
            <a:ext cx="9039018" cy="9196905"/>
            <a:chOff x="560723" y="598826"/>
            <a:chExt cx="9039018" cy="9196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723" y="598826"/>
              <a:ext cx="9039018" cy="919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7534" y="2568234"/>
            <a:ext cx="6680653" cy="6533767"/>
            <a:chOff x="2667534" y="2568234"/>
            <a:chExt cx="6680653" cy="65337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534" y="2568234"/>
              <a:ext cx="6680653" cy="6533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2829" y="3992958"/>
            <a:ext cx="2184626" cy="1195830"/>
            <a:chOff x="9312829" y="3992958"/>
            <a:chExt cx="2184626" cy="11958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820000">
              <a:off x="9312829" y="3992958"/>
              <a:ext cx="2184626" cy="11958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4563" y="4031996"/>
            <a:ext cx="5641678" cy="2221723"/>
            <a:chOff x="11574563" y="4031996"/>
            <a:chExt cx="5641678" cy="22217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4563" y="4031996"/>
              <a:ext cx="5641678" cy="2221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037" y="2289658"/>
            <a:ext cx="6857143" cy="7419501"/>
            <a:chOff x="926037" y="2289658"/>
            <a:chExt cx="6857143" cy="74195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037" y="2289658"/>
              <a:ext cx="6857143" cy="7419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8803" y="578199"/>
            <a:ext cx="9348987" cy="9130960"/>
            <a:chOff x="8508803" y="578199"/>
            <a:chExt cx="9348987" cy="9130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8803" y="578199"/>
              <a:ext cx="9348987" cy="91309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001" y="25404"/>
            <a:ext cx="6080926" cy="284310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0270" y="4051913"/>
            <a:ext cx="7540225" cy="25597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193" y="479204"/>
            <a:ext cx="9440811" cy="9292938"/>
            <a:chOff x="757193" y="479204"/>
            <a:chExt cx="9440811" cy="929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93" y="479204"/>
              <a:ext cx="9440811" cy="9292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3043" y="4158309"/>
            <a:ext cx="5252501" cy="2484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24465" y="484117"/>
            <a:ext cx="8789127" cy="9373673"/>
            <a:chOff x="8624465" y="484117"/>
            <a:chExt cx="8789127" cy="9373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4465" y="484117"/>
              <a:ext cx="8789127" cy="9373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812" y="4158309"/>
            <a:ext cx="7301748" cy="2475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8719" y="332338"/>
            <a:ext cx="9456060" cy="9570519"/>
            <a:chOff x="8008719" y="332338"/>
            <a:chExt cx="9456060" cy="9570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8719" y="332338"/>
              <a:ext cx="9456060" cy="957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24071" y="-6527861"/>
              <a:ext cx="39257949" cy="245112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560" y="406833"/>
            <a:ext cx="9031489" cy="9472049"/>
            <a:chOff x="818560" y="406833"/>
            <a:chExt cx="9031489" cy="94720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560" y="406833"/>
              <a:ext cx="9031489" cy="94720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7769" y="1840858"/>
            <a:ext cx="5366699" cy="260101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622" y="598025"/>
            <a:ext cx="9036695" cy="9053383"/>
            <a:chOff x="874622" y="598025"/>
            <a:chExt cx="9036695" cy="9053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2" y="598025"/>
              <a:ext cx="9036695" cy="90533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4670" y="601316"/>
            <a:ext cx="7311272" cy="2475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54190" y="3353749"/>
            <a:ext cx="6171429" cy="6139117"/>
            <a:chOff x="11054190" y="3353749"/>
            <a:chExt cx="6171429" cy="61391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4190" y="3353749"/>
              <a:ext cx="6171429" cy="6139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368176" cy="12717134"/>
            <a:chOff x="-609464" y="-1200000"/>
            <a:chExt cx="20368176" cy="12717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368176" cy="12717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5277" y="1958579"/>
            <a:ext cx="12375160" cy="7987452"/>
            <a:chOff x="2955277" y="1958579"/>
            <a:chExt cx="12375160" cy="7987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5277" y="1958579"/>
              <a:ext cx="12375160" cy="79874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148" y="-10876"/>
            <a:ext cx="13079264" cy="253579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57" y="4158308"/>
            <a:ext cx="7311271" cy="24941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8263" y="272109"/>
            <a:ext cx="9509052" cy="9814059"/>
            <a:chOff x="8498263" y="272109"/>
            <a:chExt cx="9509052" cy="98140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263" y="272109"/>
              <a:ext cx="9509052" cy="9814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9628975" cy="12255604"/>
            <a:chOff x="-609524" y="-1200000"/>
            <a:chExt cx="19628975" cy="1225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9628975" cy="1225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0852" y="3961395"/>
            <a:ext cx="5262024" cy="2475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279" y="453103"/>
            <a:ext cx="9417647" cy="9270664"/>
            <a:chOff x="397279" y="453103"/>
            <a:chExt cx="9417647" cy="92706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79" y="453103"/>
              <a:ext cx="9417647" cy="9270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8179" y="3158769"/>
            <a:ext cx="8652570" cy="3847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7183607" y="1061959"/>
            <a:ext cx="1295644" cy="40696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4762" y="-1561905"/>
            <a:ext cx="19236418" cy="12019048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89300" y="-158221"/>
            <a:ext cx="8617872" cy="11038721"/>
            <a:chOff x="-7789300" y="-158221"/>
            <a:chExt cx="8617872" cy="11038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51361" y="-5630706"/>
              <a:ext cx="17235743" cy="22077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89300" y="-158221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1907" y="5073439"/>
            <a:ext cx="6987983" cy="9573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574" y="2842616"/>
            <a:ext cx="12872972" cy="3400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2630" y="8614707"/>
            <a:ext cx="5831945" cy="675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8149" y="7809352"/>
            <a:ext cx="1234966" cy="784430"/>
            <a:chOff x="8528149" y="7809352"/>
            <a:chExt cx="1234966" cy="7844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28149" y="7869882"/>
              <a:ext cx="626919" cy="723900"/>
              <a:chOff x="8528149" y="7869882"/>
              <a:chExt cx="626919" cy="7239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528149" y="7948285"/>
                <a:ext cx="626919" cy="626919"/>
                <a:chOff x="8528149" y="7948285"/>
                <a:chExt cx="626919" cy="62691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28149" y="7948285"/>
                  <a:ext cx="626919" cy="62691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91767" y="7794726"/>
                <a:ext cx="712845" cy="86633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1546" y="7725545"/>
              <a:ext cx="887610" cy="96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20368176" cy="12717134"/>
            <a:chOff x="-609464" y="-1200000"/>
            <a:chExt cx="20368176" cy="12717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20368176" cy="12717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7250" y="1678472"/>
            <a:ext cx="12211213" cy="8533773"/>
            <a:chOff x="3037250" y="1678472"/>
            <a:chExt cx="12211213" cy="8533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250" y="1678472"/>
              <a:ext cx="12211213" cy="85337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148" y="-10876"/>
            <a:ext cx="13079264" cy="2535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0</Words>
  <Application>Microsoft Office PowerPoint</Application>
  <PresentationFormat>사용자 지정</PresentationFormat>
  <Paragraphs>0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진 솔미</cp:lastModifiedBy>
  <cp:revision>11</cp:revision>
  <dcterms:created xsi:type="dcterms:W3CDTF">2022-06-06T23:44:33Z</dcterms:created>
  <dcterms:modified xsi:type="dcterms:W3CDTF">2022-06-07T06:42:10Z</dcterms:modified>
</cp:coreProperties>
</file>